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792"/>
    <p:restoredTop sz="96281"/>
  </p:normalViewPr>
  <p:slideViewPr>
    <p:cSldViewPr snapToGrid="0" snapToObjects="1">
      <p:cViewPr>
        <p:scale>
          <a:sx n="121" d="100"/>
          <a:sy n="121" d="100"/>
        </p:scale>
        <p:origin x="664" y="2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B58B29D-9E19-6044-A682-3B96178B9798}" type="datetimeFigureOut">
              <a:rPr lang="en-US" smtClean="0"/>
              <a:t>7/11/21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0BCE0C-A929-AF4F-9325-B450F106F95B}" type="slidenum">
              <a:rPr lang="en-US" smtClean="0"/>
              <a:t>‹#›</a:t>
            </a:fld>
            <a:endParaRPr lang="en-US"/>
          </a:p>
        </p:txBody>
      </p:sp>
    </p:spTree>
    <p:extLst>
      <p:ext uri="{BB962C8B-B14F-4D97-AF65-F5344CB8AC3E}">
        <p14:creationId xmlns:p14="http://schemas.microsoft.com/office/powerpoint/2010/main" val="2812854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58B29D-9E19-6044-A682-3B96178B9798}" type="datetimeFigureOut">
              <a:rPr lang="en-US" smtClean="0"/>
              <a:t>7/11/21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0BCE0C-A929-AF4F-9325-B450F106F95B}" type="slidenum">
              <a:rPr lang="en-US" smtClean="0"/>
              <a:t>‹#›</a:t>
            </a:fld>
            <a:endParaRPr lang="en-US"/>
          </a:p>
        </p:txBody>
      </p:sp>
    </p:spTree>
    <p:extLst>
      <p:ext uri="{BB962C8B-B14F-4D97-AF65-F5344CB8AC3E}">
        <p14:creationId xmlns:p14="http://schemas.microsoft.com/office/powerpoint/2010/main" val="1273279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58B29D-9E19-6044-A682-3B96178B9798}" type="datetimeFigureOut">
              <a:rPr lang="en-US" smtClean="0"/>
              <a:t>7/11/21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0BCE0C-A929-AF4F-9325-B450F106F95B}" type="slidenum">
              <a:rPr lang="en-US" smtClean="0"/>
              <a:t>‹#›</a:t>
            </a:fld>
            <a:endParaRPr lang="en-US"/>
          </a:p>
        </p:txBody>
      </p:sp>
    </p:spTree>
    <p:extLst>
      <p:ext uri="{BB962C8B-B14F-4D97-AF65-F5344CB8AC3E}">
        <p14:creationId xmlns:p14="http://schemas.microsoft.com/office/powerpoint/2010/main" val="747675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58B29D-9E19-6044-A682-3B96178B9798}" type="datetimeFigureOut">
              <a:rPr lang="en-US" smtClean="0"/>
              <a:t>7/11/21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0BCE0C-A929-AF4F-9325-B450F106F95B}" type="slidenum">
              <a:rPr lang="en-US" smtClean="0"/>
              <a:t>‹#›</a:t>
            </a:fld>
            <a:endParaRPr lang="en-US"/>
          </a:p>
        </p:txBody>
      </p:sp>
    </p:spTree>
    <p:extLst>
      <p:ext uri="{BB962C8B-B14F-4D97-AF65-F5344CB8AC3E}">
        <p14:creationId xmlns:p14="http://schemas.microsoft.com/office/powerpoint/2010/main" val="2204133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B58B29D-9E19-6044-A682-3B96178B9798}" type="datetimeFigureOut">
              <a:rPr lang="en-US" smtClean="0"/>
              <a:t>7/11/21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0BCE0C-A929-AF4F-9325-B450F106F95B}" type="slidenum">
              <a:rPr lang="en-US" smtClean="0"/>
              <a:t>‹#›</a:t>
            </a:fld>
            <a:endParaRPr lang="en-US"/>
          </a:p>
        </p:txBody>
      </p:sp>
    </p:spTree>
    <p:extLst>
      <p:ext uri="{BB962C8B-B14F-4D97-AF65-F5344CB8AC3E}">
        <p14:creationId xmlns:p14="http://schemas.microsoft.com/office/powerpoint/2010/main" val="4021976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B58B29D-9E19-6044-A682-3B96178B9798}" type="datetimeFigureOut">
              <a:rPr lang="en-US" smtClean="0"/>
              <a:t>7/11/21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0BCE0C-A929-AF4F-9325-B450F106F95B}" type="slidenum">
              <a:rPr lang="en-US" smtClean="0"/>
              <a:t>‹#›</a:t>
            </a:fld>
            <a:endParaRPr lang="en-US"/>
          </a:p>
        </p:txBody>
      </p:sp>
    </p:spTree>
    <p:extLst>
      <p:ext uri="{BB962C8B-B14F-4D97-AF65-F5344CB8AC3E}">
        <p14:creationId xmlns:p14="http://schemas.microsoft.com/office/powerpoint/2010/main" val="1574511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B58B29D-9E19-6044-A682-3B96178B9798}" type="datetimeFigureOut">
              <a:rPr lang="en-US" smtClean="0"/>
              <a:t>7/11/21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0BCE0C-A929-AF4F-9325-B450F106F95B}" type="slidenum">
              <a:rPr lang="en-US" smtClean="0"/>
              <a:t>‹#›</a:t>
            </a:fld>
            <a:endParaRPr lang="en-US"/>
          </a:p>
        </p:txBody>
      </p:sp>
    </p:spTree>
    <p:extLst>
      <p:ext uri="{BB962C8B-B14F-4D97-AF65-F5344CB8AC3E}">
        <p14:creationId xmlns:p14="http://schemas.microsoft.com/office/powerpoint/2010/main" val="983630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B58B29D-9E19-6044-A682-3B96178B9798}" type="datetimeFigureOut">
              <a:rPr lang="en-US" smtClean="0"/>
              <a:t>7/11/21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0BCE0C-A929-AF4F-9325-B450F106F95B}" type="slidenum">
              <a:rPr lang="en-US" smtClean="0"/>
              <a:t>‹#›</a:t>
            </a:fld>
            <a:endParaRPr lang="en-US"/>
          </a:p>
        </p:txBody>
      </p:sp>
    </p:spTree>
    <p:extLst>
      <p:ext uri="{BB962C8B-B14F-4D97-AF65-F5344CB8AC3E}">
        <p14:creationId xmlns:p14="http://schemas.microsoft.com/office/powerpoint/2010/main" val="3426693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58B29D-9E19-6044-A682-3B96178B9798}" type="datetimeFigureOut">
              <a:rPr lang="en-US" smtClean="0"/>
              <a:t>7/11/21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0BCE0C-A929-AF4F-9325-B450F106F95B}" type="slidenum">
              <a:rPr lang="en-US" smtClean="0"/>
              <a:t>‹#›</a:t>
            </a:fld>
            <a:endParaRPr lang="en-US"/>
          </a:p>
        </p:txBody>
      </p:sp>
    </p:spTree>
    <p:extLst>
      <p:ext uri="{BB962C8B-B14F-4D97-AF65-F5344CB8AC3E}">
        <p14:creationId xmlns:p14="http://schemas.microsoft.com/office/powerpoint/2010/main" val="1084415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B58B29D-9E19-6044-A682-3B96178B9798}" type="datetimeFigureOut">
              <a:rPr lang="en-US" smtClean="0"/>
              <a:t>7/11/21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0BCE0C-A929-AF4F-9325-B450F106F95B}" type="slidenum">
              <a:rPr lang="en-US" smtClean="0"/>
              <a:t>‹#›</a:t>
            </a:fld>
            <a:endParaRPr lang="en-US"/>
          </a:p>
        </p:txBody>
      </p:sp>
    </p:spTree>
    <p:extLst>
      <p:ext uri="{BB962C8B-B14F-4D97-AF65-F5344CB8AC3E}">
        <p14:creationId xmlns:p14="http://schemas.microsoft.com/office/powerpoint/2010/main" val="3348807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B58B29D-9E19-6044-A682-3B96178B9798}" type="datetimeFigureOut">
              <a:rPr lang="en-US" smtClean="0"/>
              <a:t>7/11/21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0BCE0C-A929-AF4F-9325-B450F106F95B}" type="slidenum">
              <a:rPr lang="en-US" smtClean="0"/>
              <a:t>‹#›</a:t>
            </a:fld>
            <a:endParaRPr lang="en-US"/>
          </a:p>
        </p:txBody>
      </p:sp>
    </p:spTree>
    <p:extLst>
      <p:ext uri="{BB962C8B-B14F-4D97-AF65-F5344CB8AC3E}">
        <p14:creationId xmlns:p14="http://schemas.microsoft.com/office/powerpoint/2010/main" val="2886740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58B29D-9E19-6044-A682-3B96178B9798}" type="datetimeFigureOut">
              <a:rPr lang="en-US" smtClean="0"/>
              <a:t>7/11/21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0BCE0C-A929-AF4F-9325-B450F106F95B}" type="slidenum">
              <a:rPr lang="en-US" smtClean="0"/>
              <a:t>‹#›</a:t>
            </a:fld>
            <a:endParaRPr lang="en-US"/>
          </a:p>
        </p:txBody>
      </p:sp>
    </p:spTree>
    <p:extLst>
      <p:ext uri="{BB962C8B-B14F-4D97-AF65-F5344CB8AC3E}">
        <p14:creationId xmlns:p14="http://schemas.microsoft.com/office/powerpoint/2010/main" val="1421677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5BFA5-60EC-7246-B83C-7A32FD431C8D}"/>
              </a:ext>
            </a:extLst>
          </p:cNvPr>
          <p:cNvSpPr>
            <a:spLocks noGrp="1"/>
          </p:cNvSpPr>
          <p:nvPr>
            <p:ph type="ctrTitle"/>
          </p:nvPr>
        </p:nvSpPr>
        <p:spPr>
          <a:xfrm>
            <a:off x="0" y="2059913"/>
            <a:ext cx="9144000" cy="1540538"/>
          </a:xfrm>
        </p:spPr>
        <p:txBody>
          <a:bodyPr>
            <a:noAutofit/>
          </a:bodyPr>
          <a:lstStyle/>
          <a:p>
            <a:r>
              <a:rPr lang="en-US" sz="7200" b="1" dirty="0">
                <a:solidFill>
                  <a:srgbClr val="0070C0"/>
                </a:solidFill>
              </a:rPr>
              <a:t>Barbuda project sites</a:t>
            </a:r>
          </a:p>
        </p:txBody>
      </p:sp>
    </p:spTree>
    <p:extLst>
      <p:ext uri="{BB962C8B-B14F-4D97-AF65-F5344CB8AC3E}">
        <p14:creationId xmlns:p14="http://schemas.microsoft.com/office/powerpoint/2010/main" val="4137369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F7C227F-1B7A-AE41-836C-AC73D49B2493}"/>
              </a:ext>
            </a:extLst>
          </p:cNvPr>
          <p:cNvPicPr>
            <a:picLocks noGrp="1"/>
          </p:cNvPicPr>
          <p:nvPr>
            <p:ph idx="1"/>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47175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7017965-A859-C545-8096-201EC82BE2BE}"/>
              </a:ext>
            </a:extLst>
          </p:cNvPr>
          <p:cNvPicPr>
            <a:picLocks noGrp="1"/>
          </p:cNvPicPr>
          <p:nvPr>
            <p:ph idx="1"/>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176348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E3F313A-A3E9-E440-B24D-D8DA7AF837E0}"/>
              </a:ext>
            </a:extLst>
          </p:cNvPr>
          <p:cNvPicPr>
            <a:picLocks noGrp="1"/>
          </p:cNvPicPr>
          <p:nvPr>
            <p:ph idx="1"/>
          </p:nvPr>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id="{0FED8D30-108D-1545-B27B-BB1F162B07C4}"/>
              </a:ext>
            </a:extLst>
          </p:cNvPr>
          <p:cNvSpPr txBox="1"/>
          <p:nvPr/>
        </p:nvSpPr>
        <p:spPr>
          <a:xfrm>
            <a:off x="0" y="5147285"/>
            <a:ext cx="9144000" cy="1200329"/>
          </a:xfrm>
          <a:prstGeom prst="rect">
            <a:avLst/>
          </a:prstGeom>
          <a:noFill/>
        </p:spPr>
        <p:txBody>
          <a:bodyPr wrap="square" rtlCol="0">
            <a:spAutoFit/>
          </a:bodyPr>
          <a:lstStyle/>
          <a:p>
            <a:r>
              <a:rPr lang="en-US" sz="2400" b="1" dirty="0" err="1">
                <a:solidFill>
                  <a:srgbClr val="0070C0"/>
                </a:solidFill>
              </a:rPr>
              <a:t>Biorock</a:t>
            </a:r>
            <a:r>
              <a:rPr lang="en-US" sz="2400" b="1" dirty="0">
                <a:solidFill>
                  <a:srgbClr val="0070C0"/>
                </a:solidFill>
              </a:rPr>
              <a:t> Anti Wave devices of this shape would be used. The top would be at the high tide mark. Limestone rock will grow over it, and absorb wave energy, trapping sand at the shore.</a:t>
            </a:r>
            <a:endParaRPr lang="en-US" sz="2400" dirty="0">
              <a:solidFill>
                <a:srgbClr val="0070C0"/>
              </a:solidFill>
            </a:endParaRPr>
          </a:p>
        </p:txBody>
      </p:sp>
    </p:spTree>
    <p:extLst>
      <p:ext uri="{BB962C8B-B14F-4D97-AF65-F5344CB8AC3E}">
        <p14:creationId xmlns:p14="http://schemas.microsoft.com/office/powerpoint/2010/main" val="35199032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CFA2160-CB5D-E348-AF75-62560813917F}"/>
              </a:ext>
            </a:extLst>
          </p:cNvPr>
          <p:cNvPicPr>
            <a:picLocks noGrp="1"/>
          </p:cNvPicPr>
          <p:nvPr>
            <p:ph idx="1"/>
          </p:nvPr>
        </p:nvPicPr>
        <p:blipFill>
          <a:blip r:embed="rId2" cstate="email">
            <a:extLst>
              <a:ext uri="{28A0092B-C50C-407E-A947-70E740481C1C}">
                <a14:useLocalDpi xmlns:a14="http://schemas.microsoft.com/office/drawing/2010/main"/>
              </a:ext>
            </a:extLst>
          </a:blip>
          <a:stretch>
            <a:fillRect/>
          </a:stretch>
        </p:blipFill>
        <p:spPr>
          <a:xfrm>
            <a:off x="567559" y="0"/>
            <a:ext cx="8019393" cy="5665076"/>
          </a:xfrm>
          <a:prstGeom prst="rect">
            <a:avLst/>
          </a:prstGeom>
        </p:spPr>
      </p:pic>
      <p:sp>
        <p:nvSpPr>
          <p:cNvPr id="5" name="TextBox 4">
            <a:extLst>
              <a:ext uri="{FF2B5EF4-FFF2-40B4-BE49-F238E27FC236}">
                <a16:creationId xmlns:a16="http://schemas.microsoft.com/office/drawing/2014/main" id="{7FBEA104-BFEA-414D-AD06-0A9CFDA35A3E}"/>
              </a:ext>
            </a:extLst>
          </p:cNvPr>
          <p:cNvSpPr txBox="1"/>
          <p:nvPr/>
        </p:nvSpPr>
        <p:spPr>
          <a:xfrm>
            <a:off x="567560" y="5833241"/>
            <a:ext cx="8019392" cy="923330"/>
          </a:xfrm>
          <a:prstGeom prst="rect">
            <a:avLst/>
          </a:prstGeom>
          <a:noFill/>
        </p:spPr>
        <p:txBody>
          <a:bodyPr wrap="square" rtlCol="0">
            <a:spAutoFit/>
          </a:bodyPr>
          <a:lstStyle/>
          <a:p>
            <a:r>
              <a:rPr lang="en-US" b="1" dirty="0">
                <a:solidFill>
                  <a:srgbClr val="0070C0"/>
                </a:solidFill>
              </a:rPr>
              <a:t>The </a:t>
            </a:r>
            <a:r>
              <a:rPr lang="en-US" b="1" dirty="0" err="1">
                <a:solidFill>
                  <a:srgbClr val="0070C0"/>
                </a:solidFill>
              </a:rPr>
              <a:t>Biorock</a:t>
            </a:r>
            <a:r>
              <a:rPr lang="en-US" b="1" dirty="0">
                <a:solidFill>
                  <a:srgbClr val="0070C0"/>
                </a:solidFill>
              </a:rPr>
              <a:t> reefs will be installed along the red line to grow back the beach. Power will be provided by floating solar panel arrays in the shallow calm waters of Codrington Lagoon (right). Mariculture projects will be in the lagoon and outside.</a:t>
            </a:r>
            <a:endParaRPr lang="en-US" dirty="0">
              <a:solidFill>
                <a:srgbClr val="0070C0"/>
              </a:solidFill>
            </a:endParaRPr>
          </a:p>
        </p:txBody>
      </p:sp>
    </p:spTree>
    <p:extLst>
      <p:ext uri="{BB962C8B-B14F-4D97-AF65-F5344CB8AC3E}">
        <p14:creationId xmlns:p14="http://schemas.microsoft.com/office/powerpoint/2010/main" val="8112191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3C0A8AB-C37E-8349-A213-7AF14EE853B3}"/>
              </a:ext>
            </a:extLst>
          </p:cNvPr>
          <p:cNvPicPr>
            <a:picLocks noGrp="1"/>
          </p:cNvPicPr>
          <p:nvPr>
            <p:ph idx="1"/>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13462367"/>
      </p:ext>
    </p:extLst>
  </p:cSld>
  <p:clrMapOvr>
    <a:masterClrMapping/>
  </p:clrMapOvr>
</p:sld>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476</TotalTime>
  <Words>88</Words>
  <Application>Microsoft Macintosh PowerPoint</Application>
  <PresentationFormat>On-screen Show (4:3)</PresentationFormat>
  <Paragraphs>3</Paragraphs>
  <Slides>6</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vt:i4>
      </vt:variant>
    </vt:vector>
  </HeadingPairs>
  <TitlesOfParts>
    <vt:vector size="9" baseType="lpstr">
      <vt:lpstr>Arial</vt:lpstr>
      <vt:lpstr>Calibri</vt:lpstr>
      <vt:lpstr>Default Theme</vt:lpstr>
      <vt:lpstr>Barbuda project sites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Goreau</dc:creator>
  <cp:lastModifiedBy>Tom Goreau</cp:lastModifiedBy>
  <cp:revision>4</cp:revision>
  <dcterms:created xsi:type="dcterms:W3CDTF">2021-07-11T14:13:45Z</dcterms:created>
  <dcterms:modified xsi:type="dcterms:W3CDTF">2021-07-12T10:34:03Z</dcterms:modified>
</cp:coreProperties>
</file>